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7" r:id="rId4"/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94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2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9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18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1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35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8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82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9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0BBA4-B5D4-420B-8189-9E5656108FAA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DD770-5A2A-43C9-8677-606A1FD1B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75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>
        <p:pull/>
      </p:transition>
    </mc:Choice>
    <mc:Fallback xmlns="">
      <p:transition spd="slow">
        <p:pull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ПК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038" y="-14288"/>
            <a:ext cx="9744076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72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826">
        <p:pull/>
      </p:transition>
    </mc:Choice>
    <mc:Fallback xmlns="">
      <p:transition spd="slow" advTm="5826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К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50" y="0"/>
            <a:ext cx="93996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94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555">
        <p:pull/>
      </p:transition>
    </mc:Choice>
    <mc:Fallback xmlns="">
      <p:transition spd="slow" advTm="6555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К\Desktop\Снимок экрана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4378"/>
            <a:ext cx="6048671" cy="679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1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462">
        <p:pull/>
      </p:transition>
    </mc:Choice>
    <mc:Fallback xmlns="">
      <p:transition spd="slow" advTm="6462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К\Desktop\Pravila_bezopasnosti_na_vo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1513"/>
            <a:ext cx="4968551" cy="650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8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278">
        <p:pull/>
      </p:transition>
    </mc:Choice>
    <mc:Fallback xmlns="">
      <p:transition spd="slow" advTm="6278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К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6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0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993">
        <p:pull/>
      </p:transition>
    </mc:Choice>
    <mc:Fallback xmlns="">
      <p:transition spd="slow" advTm="5993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К\Desktop\listov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42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437">
        <p:pull/>
      </p:transition>
    </mc:Choice>
    <mc:Fallback xmlns="">
      <p:transition spd="slow" advTm="6437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esktop\item_12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К\Desktop\item_12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5334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95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840">
        <p:pull/>
      </p:transition>
    </mc:Choice>
    <mc:Fallback xmlns="">
      <p:transition spd="slow" advTm="584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5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928">
        <p:pull/>
      </p:transition>
    </mc:Choice>
    <mc:Fallback xmlns="">
      <p:transition spd="slow" advTm="5928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img_user_file_564aaadaf3c4b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99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283">
        <p:pull/>
      </p:transition>
    </mc:Choice>
    <mc:Fallback xmlns="">
      <p:transition spd="slow" advTm="6283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esktop\img_user_file_564aaadaf3c4b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24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062">
        <p:pull/>
      </p:transition>
    </mc:Choice>
    <mc:Fallback xmlns="">
      <p:transition spd="slow" advTm="6062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esktop\img_user_file_564aaadaf3c4b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13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777">
        <p:pull/>
      </p:transition>
    </mc:Choice>
    <mc:Fallback xmlns="">
      <p:transition spd="slow" advTm="5777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47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890">
        <p:pull/>
      </p:transition>
    </mc:Choice>
    <mc:Fallback xmlns="">
      <p:transition spd="slow" advTm="589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К\Desktop\pag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-16342"/>
            <a:ext cx="6048672" cy="687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02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986">
        <p:pull/>
      </p:transition>
    </mc:Choice>
    <mc:Fallback xmlns="">
      <p:transition spd="slow" advTm="5986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К\Desktop\739541ef12cdb4ee074b25a907eb6c2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94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5929">
        <p:pull/>
      </p:transition>
    </mc:Choice>
    <mc:Fallback xmlns="">
      <p:transition spd="slow" advTm="5929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user</cp:lastModifiedBy>
  <cp:revision>6</cp:revision>
  <dcterms:created xsi:type="dcterms:W3CDTF">2020-06-05T18:06:17Z</dcterms:created>
  <dcterms:modified xsi:type="dcterms:W3CDTF">2020-06-08T15:56:44Z</dcterms:modified>
</cp:coreProperties>
</file>