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9" r:id="rId3"/>
    <p:sldId id="257" r:id="rId4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700BB320-0212-4948-897E-D3770E6D1D9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80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edu-penza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262077"/>
              </p:ext>
            </p:extLst>
          </p:nvPr>
        </p:nvGraphicFramePr>
        <p:xfrm>
          <a:off x="395536" y="548680"/>
          <a:ext cx="8424936" cy="911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5904656">
                <a:tc>
                  <a:txBody>
                    <a:bodyPr/>
                    <a:lstStyle/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Документы, необходимые для предоставления в ДОУ для зачисления ребенка в детский сад.</a:t>
                      </a:r>
                    </a:p>
                    <a:p>
                      <a:pPr algn="ctr"/>
                      <a:endParaRPr lang="ru-RU" sz="1200" b="1" u="sng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Медицинская карта ребенка, заполненная в медицинском учреждении.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Сертификат о прививках.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Оригинал и копия страхового полиса ребенка.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Справка о допуске в детский сад.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Оригинал и копия свидетельства о рождении ребенка.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Оригинал и копия свидетельства о регистрации по месту жительства ребенка.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Оригинал и копия СНИЛСА ребенка.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Паспорт Заявителя.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СНИЛС Заявителя.</a:t>
                      </a:r>
                    </a:p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Свидетельство о регистрации Заявителя.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бюджетное дошкольное образовательное</a:t>
                      </a:r>
                      <a:r>
                        <a:rPr lang="ru-RU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учреждение детский сад </a:t>
                      </a:r>
                    </a:p>
                    <a:p>
                      <a:pPr algn="ctr"/>
                      <a:r>
                        <a:rPr lang="ru-RU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Чемодановка</a:t>
                      </a: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необходимо знать родителям, чтобы ребёнок поступил в детский сад</a:t>
                      </a:r>
                    </a:p>
                    <a:p>
                      <a:pPr algn="ctr"/>
                      <a:endParaRPr lang="ru-RU" sz="2800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475838"/>
              </p:ext>
            </p:extLst>
          </p:nvPr>
        </p:nvGraphicFramePr>
        <p:xfrm>
          <a:off x="395536" y="332656"/>
          <a:ext cx="8424936" cy="850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1219160">
                <a:tc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Способы и условия подачи заявлений для постановки на учет в электронную систему Образовательного портала Пензенской области (модуль «Электронный детский сад») и зачисление детей в ДОУ.</a:t>
                      </a:r>
                    </a:p>
                    <a:p>
                      <a:pPr marL="0" lvl="0" indent="0" algn="just">
                        <a:buNone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2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Самостоятельно через портал государственных услуг</a:t>
                      </a:r>
                      <a:r>
                        <a:rPr lang="ru-RU" sz="12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(далее – ПГУ). Для получения муниципальной услуги через ПГУ (</a:t>
                      </a:r>
                      <a:r>
                        <a:rPr lang="en-US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https</a:t>
                      </a:r>
                      <a:r>
                        <a:rPr lang="ru-RU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://</a:t>
                      </a:r>
                      <a:r>
                        <a:rPr lang="en-US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www</a:t>
                      </a:r>
                      <a:r>
                        <a:rPr lang="ru-RU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b="0" u="sng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gosuslugi</a:t>
                      </a:r>
                      <a:r>
                        <a:rPr lang="ru-RU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b="0" u="sng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edu</a:t>
                      </a:r>
                      <a:r>
                        <a:rPr lang="ru-RU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-</a:t>
                      </a:r>
                      <a:r>
                        <a:rPr lang="en-US" sz="1200" b="0" u="sng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penza</a:t>
                      </a:r>
                      <a:r>
                        <a:rPr lang="ru-RU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en-US" sz="1200" b="0" u="sng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ru</a:t>
                      </a:r>
                      <a:r>
                        <a:rPr lang="ru-RU" sz="12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//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). Заявитель должен авторизоваться в личном кабинете ПГУ, заполнить заявление и приложить сканированный вариант необходимых документов (свидетельство о рождении ребенка, свидетельство о регистрации ребенка по месту жительства, СНИЛС ребенка, паспорт родителя (законного представителя), СНИЛС родителя (законного представителя), документы на внеочередное или первоочередное предоставлении места в ДОУ (свидетельства о рождении всех детей – многодетная семья; удостоверение; справка и пр.).</a:t>
                      </a:r>
                    </a:p>
                    <a:p>
                      <a:pPr marL="0" lvl="0" indent="0" algn="just">
                        <a:buNone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2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 обращении в Управление образования </a:t>
                      </a:r>
                      <a:r>
                        <a:rPr lang="ru-RU" sz="1200" b="1" u="sng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Бессоновского</a:t>
                      </a:r>
                      <a:r>
                        <a:rPr lang="ru-RU" sz="12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района Пензенской области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(с.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Бессоновска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ул. Комсомольская, 1 «Б»/2; телефон – 8-841-40-25-7-20, 8-841-40-26-6-53). Заявитель должен предъявить оригиналы и ксерокопии необходимых документов (свидетельство о рождении ребенка, свидетельство о регистрации ребенка по месту жительства, СНИЛС ребенка, паспорт родителя (законного представителя), СНИЛС родителя (законного представителя), документы на внеочередное или первоочередное предоставлении места в ДОУ (свидетельства о рождении всех детей – многодетная семья; удостоверение; справка и пр.).</a:t>
                      </a:r>
                    </a:p>
                    <a:p>
                      <a:pPr marL="228600" lvl="0" indent="-228600" algn="just">
                        <a:buAutoNum type="arabicPeriod"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28600" lvl="0" indent="-228600" algn="just">
                        <a:buAutoNum type="arabicPeriod"/>
                      </a:pP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2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 обращении в МБДОУ ДС с. Чемодановка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(с. Чемодановка, ул. Спортивная, 12 А; телефон – 58-53-58). Заявитель должен предъявить оригиналы и ксерокопии необходимых документов (свидетельство о рождении ребенка, свидетельство о регистрации ребенка по месту жительства, СНИЛС ребенка, паспорт родителя (законного представителя), СНИЛС родителя (законного представителя), документы на внеочередное или первоочередное предоставлении места в ДОУ (свидетельства о рождении всех детей – многодетная семья; удостоверение; справка и пр.).</a:t>
                      </a:r>
                    </a:p>
                    <a:p>
                      <a:pPr lvl="0"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0" algn="just"/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 на внеочередное предоставление места в детском саду предоставляется следующим категориям Заявителей: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работникам Прокуратуры;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работникам Следственного комитета РФ;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судьям РФ;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гражданам, подвергшимся воздействию радиации вследствие катастрофы на Чернобыльской АЭС;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военнослужащим (бывшим) и сотрудника (бывшим) федеральных органов исполнительной власти, участвовавшим в контртеррористических операциях и обеспечивавшим правопорядок и общественную безопасность на территории Северокавказского региона РФ;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ребенок-инвалид;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родитель – инвалид;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сотрудники полиции;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сотрудники федеральной противопожарной службы;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ребенок, находящийся под опекой;</a:t>
                      </a:r>
                    </a:p>
                    <a:p>
                      <a:pPr algn="just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многодетные семьи.</a:t>
                      </a: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aseline="0" dirty="0" smtClean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864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510</Words>
  <Application>Microsoft Office PowerPoint</Application>
  <PresentationFormat>Экран (4:3)</PresentationFormat>
  <Paragraphs>71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</cp:revision>
  <cp:lastPrinted>2020-04-07T10:59:49Z</cp:lastPrinted>
  <dcterms:created xsi:type="dcterms:W3CDTF">2013-01-06T18:32:13Z</dcterms:created>
  <dcterms:modified xsi:type="dcterms:W3CDTF">2020-04-07T11:02:42Z</dcterms:modified>
</cp:coreProperties>
</file>