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5" r:id="rId3"/>
    <p:sldId id="263" r:id="rId4"/>
    <p:sldId id="257" r:id="rId5"/>
    <p:sldId id="281" r:id="rId6"/>
    <p:sldId id="262" r:id="rId7"/>
    <p:sldId id="261" r:id="rId8"/>
    <p:sldId id="260" r:id="rId9"/>
    <p:sldId id="259" r:id="rId10"/>
    <p:sldId id="273" r:id="rId11"/>
    <p:sldId id="280" r:id="rId12"/>
    <p:sldId id="27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E427-96F6-4C60-9929-D5DE6A1B4344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C16D-3EF5-43C2-A2EF-7BF234602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1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E427-96F6-4C60-9929-D5DE6A1B4344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C16D-3EF5-43C2-A2EF-7BF234602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240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E427-96F6-4C60-9929-D5DE6A1B4344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C16D-3EF5-43C2-A2EF-7BF234602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610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E427-96F6-4C60-9929-D5DE6A1B4344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C16D-3EF5-43C2-A2EF-7BF234602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724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E427-96F6-4C60-9929-D5DE6A1B4344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C16D-3EF5-43C2-A2EF-7BF234602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100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E427-96F6-4C60-9929-D5DE6A1B4344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C16D-3EF5-43C2-A2EF-7BF234602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586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E427-96F6-4C60-9929-D5DE6A1B4344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C16D-3EF5-43C2-A2EF-7BF234602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59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E427-96F6-4C60-9929-D5DE6A1B4344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C16D-3EF5-43C2-A2EF-7BF234602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903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E427-96F6-4C60-9929-D5DE6A1B4344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C16D-3EF5-43C2-A2EF-7BF234602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631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E427-96F6-4C60-9929-D5DE6A1B4344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C16D-3EF5-43C2-A2EF-7BF234602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894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3E427-96F6-4C60-9929-D5DE6A1B4344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1C16D-3EF5-43C2-A2EF-7BF234602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348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3E427-96F6-4C60-9929-D5DE6A1B4344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1C16D-3EF5-43C2-A2EF-7BF234602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300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6405"/>
            <a:ext cx="12192000" cy="689280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1184274"/>
            <a:ext cx="7429500" cy="55721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94600" y="2090056"/>
            <a:ext cx="461118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детский сад </a:t>
            </a:r>
          </a:p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с. Чемодановка</a:t>
            </a:r>
            <a:endParaRPr lang="ru-RU" sz="3200" b="1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593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804"/>
            <a:ext cx="12192000" cy="68928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800" y="1373739"/>
            <a:ext cx="4350456" cy="24471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40" y="3890709"/>
            <a:ext cx="3795183" cy="28463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423" y="1373739"/>
            <a:ext cx="2444428" cy="32596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20" y="1373739"/>
            <a:ext cx="3194756" cy="23960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300" y="4057838"/>
            <a:ext cx="3124200" cy="234315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526070" y="5044747"/>
            <a:ext cx="36150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Туалетные комнаты</a:t>
            </a:r>
            <a:endParaRPr lang="ru-RU" sz="3200" b="1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219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804"/>
            <a:ext cx="12192000" cy="68928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540275" y="5233010"/>
            <a:ext cx="23118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00B050"/>
                </a:solidFill>
                <a:latin typeface="Monotype Corsiva" panose="03010101010201010101" pitchFamily="66" charset="0"/>
              </a:rPr>
              <a:t>Логопункт</a:t>
            </a:r>
            <a:endParaRPr lang="ru-RU" sz="4000" b="1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68" y="1429692"/>
            <a:ext cx="3804530" cy="50727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338" y="1541698"/>
            <a:ext cx="6562332" cy="36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528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804"/>
            <a:ext cx="12192000" cy="68928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390129"/>
            <a:ext cx="6718299" cy="503872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165624" y="3042266"/>
            <a:ext cx="36519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Спортивная площадка</a:t>
            </a:r>
            <a:endParaRPr lang="ru-RU" sz="3200" b="1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778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804"/>
            <a:ext cx="12192000" cy="689280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850" y="1437480"/>
            <a:ext cx="9004300" cy="506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454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804"/>
            <a:ext cx="12192000" cy="689280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366956" y="2921001"/>
            <a:ext cx="28250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Музыкальный зал</a:t>
            </a:r>
            <a:endParaRPr lang="ru-RU" sz="3200" b="1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33" y="1444378"/>
            <a:ext cx="9080323" cy="510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270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804"/>
            <a:ext cx="12192000" cy="689280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" y="1394618"/>
            <a:ext cx="7635523" cy="42949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70523" y="2578101"/>
            <a:ext cx="35531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Спортивный зал</a:t>
            </a:r>
            <a:endParaRPr lang="ru-RU" sz="4000" b="1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112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804"/>
            <a:ext cx="12192000" cy="689280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340644"/>
            <a:ext cx="8363656" cy="47045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771450" y="3041134"/>
            <a:ext cx="33810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Методический кабинет</a:t>
            </a:r>
            <a:endParaRPr lang="ru-RU" sz="2800" b="1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236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804"/>
            <a:ext cx="12192000" cy="689280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32" y="1371600"/>
            <a:ext cx="8647289" cy="48641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131300" y="2730501"/>
            <a:ext cx="29337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Туалетная комната для людей с ограниченными возможностями</a:t>
            </a:r>
            <a:endParaRPr lang="ru-RU" sz="2800" b="1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388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900" y="-34804"/>
            <a:ext cx="12192000" cy="68928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772" y="4445924"/>
            <a:ext cx="4096456" cy="23042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0" y="1299631"/>
            <a:ext cx="4058356" cy="30437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33" y="1299631"/>
            <a:ext cx="4051299" cy="303847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512732" y="1790701"/>
            <a:ext cx="29421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Спальные комнаты</a:t>
            </a:r>
            <a:endParaRPr lang="ru-RU" sz="2800" b="1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305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804"/>
            <a:ext cx="12192000" cy="68928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688" y="1231900"/>
            <a:ext cx="5125155" cy="28829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9" y="1231900"/>
            <a:ext cx="5350643" cy="30085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567" y="3762377"/>
            <a:ext cx="3970865" cy="297814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318500" y="4457701"/>
            <a:ext cx="36449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Раздевальные комнаты</a:t>
            </a:r>
            <a:endParaRPr lang="ru-RU" sz="3200" b="1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315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804"/>
            <a:ext cx="12192000" cy="68928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03" y="1292640"/>
            <a:ext cx="3856512" cy="21692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636" y="3949701"/>
            <a:ext cx="3708399" cy="27812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894" y="1292641"/>
            <a:ext cx="4497885" cy="25300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15" y="3696818"/>
            <a:ext cx="3901723" cy="29262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954" y="1292640"/>
            <a:ext cx="2647619" cy="35306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343400" y="4950241"/>
            <a:ext cx="3416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Групповые комнаты</a:t>
            </a:r>
            <a:endParaRPr lang="ru-RU" sz="2800" b="1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3704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34</Words>
  <Application>Microsoft Office PowerPoint</Application>
  <PresentationFormat>Широкоэкранный</PresentationFormat>
  <Paragraphs>13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dcterms:created xsi:type="dcterms:W3CDTF">2019-02-12T13:29:47Z</dcterms:created>
  <dcterms:modified xsi:type="dcterms:W3CDTF">2019-02-13T05:48:46Z</dcterms:modified>
</cp:coreProperties>
</file>